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5A9A41-C321-4D20-AA96-17E010BCAD78}" v="1" dt="2023-06-06T04:16:04.8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0" autoAdjust="0"/>
    <p:restoredTop sz="86410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85A9A41-C321-4D20-AA96-17E010BCAD78}"/>
    <pc:docChg chg="modSld">
      <pc:chgData name="Narelle Wheaton" userId="6e1b2b30-480e-4f91-806b-6735d5b9e446" providerId="ADAL" clId="{A85A9A41-C321-4D20-AA96-17E010BCAD78}" dt="2023-06-06T04:16:04.848" v="0" actId="207"/>
      <pc:docMkLst>
        <pc:docMk/>
      </pc:docMkLst>
      <pc:sldChg chg="modSp">
        <pc:chgData name="Narelle Wheaton" userId="6e1b2b30-480e-4f91-806b-6735d5b9e446" providerId="ADAL" clId="{A85A9A41-C321-4D20-AA96-17E010BCAD78}" dt="2023-06-06T04:16:04.848" v="0" actId="207"/>
        <pc:sldMkLst>
          <pc:docMk/>
          <pc:sldMk cId="0" sldId="256"/>
        </pc:sldMkLst>
        <pc:spChg chg="mod">
          <ac:chgData name="Narelle Wheaton" userId="6e1b2b30-480e-4f91-806b-6735d5b9e446" providerId="ADAL" clId="{A85A9A41-C321-4D20-AA96-17E010BCAD78}" dt="2023-06-06T04:16:04.848" v="0" actId="207"/>
          <ac:spMkLst>
            <pc:docMk/>
            <pc:sldMk cId="0" sldId="256"/>
            <ac:spMk id="2050" creationId="{A0FF0BB8-321C-CFB2-6C9D-F3920EFEEB27}"/>
          </ac:spMkLst>
        </pc:spChg>
      </pc:sldChg>
      <pc:sldChg chg="modSp">
        <pc:chgData name="Narelle Wheaton" userId="6e1b2b30-480e-4f91-806b-6735d5b9e446" providerId="ADAL" clId="{A85A9A41-C321-4D20-AA96-17E010BCAD78}" dt="2023-06-06T04:16:04.848" v="0" actId="207"/>
        <pc:sldMkLst>
          <pc:docMk/>
          <pc:sldMk cId="0" sldId="257"/>
        </pc:sldMkLst>
        <pc:spChg chg="mod">
          <ac:chgData name="Narelle Wheaton" userId="6e1b2b30-480e-4f91-806b-6735d5b9e446" providerId="ADAL" clId="{A85A9A41-C321-4D20-AA96-17E010BCAD78}" dt="2023-06-06T04:16:04.848" v="0" actId="207"/>
          <ac:spMkLst>
            <pc:docMk/>
            <pc:sldMk cId="0" sldId="257"/>
            <ac:spMk id="4098" creationId="{8F5672E8-A443-BB5B-4B88-74D7237FF7A6}"/>
          </ac:spMkLst>
        </pc:spChg>
      </pc:sldChg>
      <pc:sldChg chg="modSp">
        <pc:chgData name="Narelle Wheaton" userId="6e1b2b30-480e-4f91-806b-6735d5b9e446" providerId="ADAL" clId="{A85A9A41-C321-4D20-AA96-17E010BCAD78}" dt="2023-06-06T04:16:04.848" v="0" actId="207"/>
        <pc:sldMkLst>
          <pc:docMk/>
          <pc:sldMk cId="0" sldId="258"/>
        </pc:sldMkLst>
        <pc:spChg chg="mod">
          <ac:chgData name="Narelle Wheaton" userId="6e1b2b30-480e-4f91-806b-6735d5b9e446" providerId="ADAL" clId="{A85A9A41-C321-4D20-AA96-17E010BCAD78}" dt="2023-06-06T04:16:04.848" v="0" actId="207"/>
          <ac:spMkLst>
            <pc:docMk/>
            <pc:sldMk cId="0" sldId="258"/>
            <ac:spMk id="6146" creationId="{C7343567-8FC0-5FCE-DE62-9BC5407F4695}"/>
          </ac:spMkLst>
        </pc:spChg>
      </pc:sldChg>
      <pc:sldChg chg="modSp">
        <pc:chgData name="Narelle Wheaton" userId="6e1b2b30-480e-4f91-806b-6735d5b9e446" providerId="ADAL" clId="{A85A9A41-C321-4D20-AA96-17E010BCAD78}" dt="2023-06-06T04:16:04.848" v="0" actId="207"/>
        <pc:sldMkLst>
          <pc:docMk/>
          <pc:sldMk cId="0" sldId="259"/>
        </pc:sldMkLst>
        <pc:spChg chg="mod">
          <ac:chgData name="Narelle Wheaton" userId="6e1b2b30-480e-4f91-806b-6735d5b9e446" providerId="ADAL" clId="{A85A9A41-C321-4D20-AA96-17E010BCAD78}" dt="2023-06-06T04:16:04.848" v="0" actId="207"/>
          <ac:spMkLst>
            <pc:docMk/>
            <pc:sldMk cId="0" sldId="259"/>
            <ac:spMk id="8194" creationId="{70F64BB8-FD1E-31CB-303C-C195CC10C386}"/>
          </ac:spMkLst>
        </pc:spChg>
      </pc:sldChg>
      <pc:sldChg chg="modSp">
        <pc:chgData name="Narelle Wheaton" userId="6e1b2b30-480e-4f91-806b-6735d5b9e446" providerId="ADAL" clId="{A85A9A41-C321-4D20-AA96-17E010BCAD78}" dt="2023-06-06T04:16:04.848" v="0" actId="207"/>
        <pc:sldMkLst>
          <pc:docMk/>
          <pc:sldMk cId="0" sldId="260"/>
        </pc:sldMkLst>
        <pc:spChg chg="mod">
          <ac:chgData name="Narelle Wheaton" userId="6e1b2b30-480e-4f91-806b-6735d5b9e446" providerId="ADAL" clId="{A85A9A41-C321-4D20-AA96-17E010BCAD78}" dt="2023-06-06T04:16:04.848" v="0" actId="207"/>
          <ac:spMkLst>
            <pc:docMk/>
            <pc:sldMk cId="0" sldId="260"/>
            <ac:spMk id="3074" creationId="{4EAD7B64-C66B-F122-8A84-023598558764}"/>
          </ac:spMkLst>
        </pc:spChg>
      </pc:sldChg>
      <pc:sldChg chg="modSp">
        <pc:chgData name="Narelle Wheaton" userId="6e1b2b30-480e-4f91-806b-6735d5b9e446" providerId="ADAL" clId="{A85A9A41-C321-4D20-AA96-17E010BCAD78}" dt="2023-06-06T04:16:04.848" v="0" actId="207"/>
        <pc:sldMkLst>
          <pc:docMk/>
          <pc:sldMk cId="0" sldId="261"/>
        </pc:sldMkLst>
        <pc:spChg chg="mod">
          <ac:chgData name="Narelle Wheaton" userId="6e1b2b30-480e-4f91-806b-6735d5b9e446" providerId="ADAL" clId="{A85A9A41-C321-4D20-AA96-17E010BCAD78}" dt="2023-06-06T04:16:04.848" v="0" actId="207"/>
          <ac:spMkLst>
            <pc:docMk/>
            <pc:sldMk cId="0" sldId="261"/>
            <ac:spMk id="5122" creationId="{810EC6B9-48F4-1F8D-DF37-C0E3FA037642}"/>
          </ac:spMkLst>
        </pc:spChg>
      </pc:sldChg>
      <pc:sldChg chg="modSp">
        <pc:chgData name="Narelle Wheaton" userId="6e1b2b30-480e-4f91-806b-6735d5b9e446" providerId="ADAL" clId="{A85A9A41-C321-4D20-AA96-17E010BCAD78}" dt="2023-06-06T04:16:04.848" v="0" actId="207"/>
        <pc:sldMkLst>
          <pc:docMk/>
          <pc:sldMk cId="0" sldId="262"/>
        </pc:sldMkLst>
        <pc:spChg chg="mod">
          <ac:chgData name="Narelle Wheaton" userId="6e1b2b30-480e-4f91-806b-6735d5b9e446" providerId="ADAL" clId="{A85A9A41-C321-4D20-AA96-17E010BCAD78}" dt="2023-06-06T04:16:04.848" v="0" actId="207"/>
          <ac:spMkLst>
            <pc:docMk/>
            <pc:sldMk cId="0" sldId="262"/>
            <ac:spMk id="7170" creationId="{B8060716-73F2-4C2C-D029-4330FC89B7BD}"/>
          </ac:spMkLst>
        </pc:spChg>
      </pc:sldChg>
      <pc:sldChg chg="modSp">
        <pc:chgData name="Narelle Wheaton" userId="6e1b2b30-480e-4f91-806b-6735d5b9e446" providerId="ADAL" clId="{A85A9A41-C321-4D20-AA96-17E010BCAD78}" dt="2023-06-06T04:16:04.848" v="0" actId="207"/>
        <pc:sldMkLst>
          <pc:docMk/>
          <pc:sldMk cId="0" sldId="263"/>
        </pc:sldMkLst>
        <pc:spChg chg="mod">
          <ac:chgData name="Narelle Wheaton" userId="6e1b2b30-480e-4f91-806b-6735d5b9e446" providerId="ADAL" clId="{A85A9A41-C321-4D20-AA96-17E010BCAD78}" dt="2023-06-06T04:16:04.848" v="0" actId="207"/>
          <ac:spMkLst>
            <pc:docMk/>
            <pc:sldMk cId="0" sldId="263"/>
            <ac:spMk id="9218" creationId="{00B8E92D-18C4-532D-2FC9-1937F6D66D7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5D33A-D791-D8AF-2F62-E604F2CC4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B9BC8-992B-47DF-8B88-893B8BDA901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54D54-65EC-5BF1-264C-EF0E6F132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6261B-E2D4-A475-FEFE-E195E0DB0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C512D-46C5-4399-8C0F-631DD7CC0C3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820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8D44C5-1C8A-1A1A-8AA7-2E7C3E3FB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42D12-603F-4CCB-B319-3EB181848D9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748A8-C581-B517-5084-CAF0FEA4D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E4FA03-B40F-2155-8B88-0F6305265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1A331-0764-45DE-B6C9-3B1BAD547D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2045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C10871-FE34-9A36-310C-73B77C1D1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2FB53-EE87-4450-87C5-5E790264AD2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2843D-76D2-1B29-88E8-A685EF721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48815F-60C0-74D7-19E2-334D5784F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56407-7EE4-4F2A-BD10-5A6462F0054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3249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23484-4CFF-2DE1-CCB8-66A15AC6D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08DD5-9C66-463F-8A57-3333CD39D7C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F918DE-61BF-AD7C-2513-1E480E998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8F7B6A-0D14-8B1D-4620-BA75266C3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E3FCA-EEE5-4CFD-B1AC-0A33F4F0D4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09170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C0466D-004F-7932-A2BC-07ACA65E9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67757-A952-42F2-BEC0-23FBBE62542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2B752-B0A8-2F21-604C-9DB42E089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423FD-5313-76F3-000C-3B9AE7562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BB9DB-B7C7-44A7-B51D-5D26488CA6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2723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E871A7-CE61-4A93-4BBA-C91691DA9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91823-A7E4-41C8-B17D-EB6113ECD51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C007AA-E5C3-77FC-6D0D-035C1523C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21EE46-5F7E-99FC-E455-EDF0AB56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2A258-942E-4148-BA9F-41BB0E5299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36187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BBA4EB1-792D-F236-A53E-801392328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0F92D-A986-49F8-B5FA-24F0913A77C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0F925B1-883E-D519-63E5-693EA443C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88FF427-4C33-21E4-6890-22310A0F8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90A2C-ADA5-4D35-9245-661463A8219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67140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3593046-D5EC-024C-5210-A0591770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99307-81E5-45DA-8943-4C9DC44D62D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2C7544D-1123-6D4C-6442-A24432A9D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1CE313-5688-2140-4906-91AF807A7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F4585-1625-4BDA-AB4B-7DF34BCA21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95917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9E80910-98F8-3362-6D39-1FB043A2D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D8D3-9955-457C-9742-BEDE40DAB13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BACE224-FEED-F9D6-76E8-2718C2ED2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341F3C2-1F01-B39C-F338-B80E4860C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5A237-BF57-45E9-90EA-9228E0904A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69161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6D8F37D-89D2-507F-A785-79336DC9C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7E10A-B9DC-4F3C-9264-3EEC2B3EBA1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0BA08A-1C99-2E47-BBA8-0BF7800BB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FD549C-A57A-5AF1-8BC1-C83635415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2E629-BFF5-4DE8-8E46-3A8C7E157B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15184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ED828B6-58F8-2D0D-B6B4-E563483D6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22A07-FBF1-44A4-A2CC-BC828D6320A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EB435B-B107-BC42-F590-B72FB0240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880DEF-C87A-55C4-6CB1-719CF85B4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563E0-7016-403C-A84E-55A80DDD7E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934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999AE2D-4EE8-64E8-8F95-3B63D4EABBE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1D75CE1-34E7-EEFF-0B90-CA8AF87898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A412A-EA87-936C-2273-C7F71A8B7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6EAB71-2427-4056-A2F0-FAB9BAB034D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06B98-0099-99F6-8658-035941BEB5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654341-D3A0-B371-B602-B1E92E7D6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7961275-84F8-4975-AA58-D5A9C1244F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A0FF0BB8-321C-CFB2-6C9D-F3920EFEEB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950" y="1484313"/>
            <a:ext cx="9648825" cy="31686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Verse 1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Eternal God unchanging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Through all the changing years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Whose hands all things created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 holds the countless stars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4EAD7B64-C66B-F122-8A84-0235985587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950" y="1773238"/>
            <a:ext cx="9648825" cy="3168650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Enthroned in heavenly glory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Yet not a God afar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Thou </a:t>
            </a:r>
            <a:r>
              <a:rPr lang="en-AU" altLang="en-US" sz="4000" dirty="0" err="1">
                <a:solidFill>
                  <a:schemeClr val="bg1"/>
                </a:solidFill>
              </a:rPr>
              <a:t>deignest</a:t>
            </a:r>
            <a:r>
              <a:rPr lang="en-AU" altLang="en-US" sz="4000" dirty="0">
                <a:solidFill>
                  <a:schemeClr val="bg1"/>
                </a:solidFill>
              </a:rPr>
              <a:t> to have dwelling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Here where thy people are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8F5672E8-A443-BB5B-4B88-74D7237FF7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592263"/>
            <a:ext cx="9648825" cy="3673475"/>
          </a:xfrm>
        </p:spPr>
        <p:txBody>
          <a:bodyPr/>
          <a:lstStyle/>
          <a:p>
            <a:pPr eaLnBrk="1" hangingPunct="1"/>
            <a:r>
              <a:rPr lang="en-AU" altLang="en-US" sz="16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Forbid that man's achievements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Should cause our faith to wane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Or seek in human wisdom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Our spirit to sustain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810EC6B9-48F4-1F8D-DF37-C0E3FA0376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773238"/>
            <a:ext cx="9648825" cy="3311525"/>
          </a:xfrm>
        </p:spPr>
        <p:txBody>
          <a:bodyPr/>
          <a:lstStyle/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Lord surely thou art shaping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All things to thy design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And born of this conviction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Is faith to match our time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C7343567-8FC0-5FCE-DE62-9BC5407F46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8563" y="1520825"/>
            <a:ext cx="9794875" cy="3816350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And in a world divided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By selfishness and guile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When truth is on the scaffold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And faith is standing trial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B8060716-73F2-4C2C-D029-4330FC89B7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8563" y="1773238"/>
            <a:ext cx="9794875" cy="3311525"/>
          </a:xfrm>
        </p:spPr>
        <p:txBody>
          <a:bodyPr/>
          <a:lstStyle/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Grant us by inward knowledge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No learning can bestow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A faith that answers firmly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These things these things I know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70F64BB8-FD1E-31CB-303C-C195CC10C3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700213"/>
            <a:ext cx="10226675" cy="3457575"/>
          </a:xfrm>
        </p:spPr>
        <p:txBody>
          <a:bodyPr/>
          <a:lstStyle/>
          <a:p>
            <a:pPr eaLnBrk="1" hangingPunct="1"/>
            <a:r>
              <a:rPr lang="en-AU" altLang="en-US" sz="1600" dirty="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Though men have wrought confusion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Thy hand still holds the plan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thou at length </a:t>
            </a:r>
            <a:r>
              <a:rPr lang="en-AU" altLang="en-US" sz="4000" dirty="0" err="1">
                <a:solidFill>
                  <a:schemeClr val="bg1"/>
                </a:solidFill>
              </a:rPr>
              <a:t>decideth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destiny of man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00B8E92D-18C4-532D-2FC9-1937F6D66D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844675"/>
            <a:ext cx="10226675" cy="3168650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Dominions rise and perish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mighty have their day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But still thy word </a:t>
            </a:r>
            <a:r>
              <a:rPr lang="en-AU" altLang="en-US" sz="4000" dirty="0" err="1">
                <a:solidFill>
                  <a:schemeClr val="bg1"/>
                </a:solidFill>
              </a:rPr>
              <a:t>abideth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It shall not pass away</a:t>
            </a:r>
          </a:p>
        </p:txBody>
      </p:sp>
      <p:sp>
        <p:nvSpPr>
          <p:cNvPr id="9219" name="Rectangle 1">
            <a:extLst>
              <a:ext uri="{FF2B5EF4-FFF2-40B4-BE49-F238E27FC236}">
                <a16:creationId xmlns:a16="http://schemas.microsoft.com/office/drawing/2014/main" id="{72ECB9DB-0648-BF2F-38C2-CA9799535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05488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2663959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Albert Ernest Dalziel | John Bacchus Dykes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Salvationist Publishing &amp; Supplies Ltd. (Admin. by CopyCare Pacific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220</Words>
  <Application>Microsoft Office PowerPoint</Application>
  <PresentationFormat>Widescreen</PresentationFormat>
  <Paragraphs>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Eternal God Unchanging</dc:title>
  <dc:creator>ITS</dc:creator>
  <cp:lastModifiedBy>Narelle Wheaton</cp:lastModifiedBy>
  <cp:revision>6</cp:revision>
  <dcterms:created xsi:type="dcterms:W3CDTF">2015-12-29T06:06:02Z</dcterms:created>
  <dcterms:modified xsi:type="dcterms:W3CDTF">2023-06-06T04:16:05Z</dcterms:modified>
</cp:coreProperties>
</file>